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6" r:id="rId15"/>
    <p:sldId id="271" r:id="rId16"/>
    <p:sldId id="272" r:id="rId17"/>
    <p:sldId id="273" r:id="rId18"/>
    <p:sldId id="277" r:id="rId19"/>
    <p:sldId id="278" r:id="rId20"/>
    <p:sldId id="279" r:id="rId21"/>
    <p:sldId id="281" r:id="rId22"/>
    <p:sldId id="274" r:id="rId23"/>
    <p:sldId id="275" r:id="rId24"/>
    <p:sldId id="282" r:id="rId25"/>
    <p:sldId id="287" r:id="rId26"/>
    <p:sldId id="284" r:id="rId27"/>
    <p:sldId id="285" r:id="rId28"/>
    <p:sldId id="288" r:id="rId29"/>
    <p:sldId id="286" r:id="rId30"/>
    <p:sldId id="289" r:id="rId31"/>
    <p:sldId id="290" r:id="rId32"/>
    <p:sldId id="291" r:id="rId33"/>
    <p:sldId id="294" r:id="rId34"/>
    <p:sldId id="295"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41" d="100"/>
          <a:sy n="41" d="100"/>
        </p:scale>
        <p:origin x="-2216" y="-55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5" name="Date Placeholder 14"/>
          <p:cNvSpPr>
            <a:spLocks noGrp="1"/>
          </p:cNvSpPr>
          <p:nvPr>
            <p:ph type="dt" sz="half" idx="10"/>
          </p:nvPr>
        </p:nvSpPr>
        <p:spPr/>
        <p:txBody>
          <a:bodyPr/>
          <a:lstStyle/>
          <a:p>
            <a:fld id="{2069C06D-4ED8-42C6-905D-CA84CA1B6CBF}" type="datetime2">
              <a:rPr lang="en-US" smtClean="0"/>
              <a:t>Thursday, March 27, 14</a:t>
            </a:fld>
            <a:endParaRPr lang="en-US" dirty="0"/>
          </a:p>
        </p:txBody>
      </p:sp>
      <p:sp>
        <p:nvSpPr>
          <p:cNvPr id="16" name="Slide Number Placeholder 15"/>
          <p:cNvSpPr>
            <a:spLocks noGrp="1"/>
          </p:cNvSpPr>
          <p:nvPr>
            <p:ph type="sldNum" sz="quarter" idx="11"/>
          </p:nvPr>
        </p:nvSpPr>
        <p:spPr/>
        <p:txBody>
          <a:bodyPr/>
          <a:lstStyle/>
          <a:p>
            <a:fld id="{1789C0F2-17E0-497A-9BBE-0C73201AAFE3}" type="slidenum">
              <a:rPr lang="en-US" smtClean="0"/>
              <a:pPr/>
              <a:t>‹#›</a:t>
            </a:fld>
            <a:endParaRPr lang="en-US" dirty="0"/>
          </a:p>
        </p:txBody>
      </p:sp>
      <p:sp>
        <p:nvSpPr>
          <p:cNvPr id="17" name="Footer Placeholder 16"/>
          <p:cNvSpPr>
            <a:spLocks noGrp="1"/>
          </p:cNvSpPr>
          <p:nvPr>
            <p:ph type="ftr" sz="quarter" idx="12"/>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6EEE0E-EDB0-4D84-86B0-50833DF22902}" type="datetime2">
              <a:rPr lang="en-US" smtClean="0"/>
              <a:t>Thursday, March 27, 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89C0F2-17E0-497A-9BBE-0C73201AAFE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114372C-B5AB-4C39-B273-B99224EB4DD5}" type="datetime2">
              <a:rPr lang="en-US" smtClean="0"/>
              <a:t>Thursday, March 27, 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89C0F2-17E0-497A-9BBE-0C73201AAFE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4" name="Date Placeholder 13"/>
          <p:cNvSpPr>
            <a:spLocks noGrp="1"/>
          </p:cNvSpPr>
          <p:nvPr>
            <p:ph type="dt" sz="half" idx="10"/>
          </p:nvPr>
        </p:nvSpPr>
        <p:spPr/>
        <p:txBody>
          <a:bodyPr/>
          <a:lstStyle/>
          <a:p>
            <a:fld id="{14CB1CAA-32CD-4B55-B92A-B8F0843CACF4}" type="datetime2">
              <a:rPr lang="en-US" smtClean="0"/>
              <a:t>Thursday, March 27, 14</a:t>
            </a:fld>
            <a:endParaRPr lang="en-US" dirty="0"/>
          </a:p>
        </p:txBody>
      </p:sp>
      <p:sp>
        <p:nvSpPr>
          <p:cNvPr id="15" name="Slide Number Placeholder 14"/>
          <p:cNvSpPr>
            <a:spLocks noGrp="1"/>
          </p:cNvSpPr>
          <p:nvPr>
            <p:ph type="sldNum" sz="quarter" idx="11"/>
          </p:nvPr>
        </p:nvSpPr>
        <p:spPr/>
        <p:txBody>
          <a:bodyPr/>
          <a:lstStyle/>
          <a:p>
            <a:fld id="{1789C0F2-17E0-497A-9BBE-0C73201AAFE3}" type="slidenum">
              <a:rPr lang="en-US" smtClean="0"/>
              <a:pPr/>
              <a:t>‹#›</a:t>
            </a:fld>
            <a:endParaRPr lang="en-US" dirty="0"/>
          </a:p>
        </p:txBody>
      </p:sp>
      <p:sp>
        <p:nvSpPr>
          <p:cNvPr id="16" name="Footer Placeholder 15"/>
          <p:cNvSpPr>
            <a:spLocks noGrp="1"/>
          </p:cNvSpPr>
          <p:nvPr>
            <p:ph type="ftr"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11"/>
          <p:cNvSpPr>
            <a:spLocks noGrp="1"/>
          </p:cNvSpPr>
          <p:nvPr>
            <p:ph type="dt" sz="half" idx="10"/>
          </p:nvPr>
        </p:nvSpPr>
        <p:spPr/>
        <p:txBody>
          <a:bodyPr/>
          <a:lstStyle/>
          <a:p>
            <a:fld id="{3AD8CDC4-3D19-4983-B478-82F6B8E5AB66}" type="datetime2">
              <a:rPr lang="en-US" smtClean="0"/>
              <a:t>Thursday, March 27, 14</a:t>
            </a:fld>
            <a:endParaRPr lang="en-US" dirty="0"/>
          </a:p>
        </p:txBody>
      </p:sp>
      <p:sp>
        <p:nvSpPr>
          <p:cNvPr id="13" name="Slide Number Placeholder 12"/>
          <p:cNvSpPr>
            <a:spLocks noGrp="1"/>
          </p:cNvSpPr>
          <p:nvPr>
            <p:ph type="sldNum" sz="quarter" idx="11"/>
          </p:nvPr>
        </p:nvSpPr>
        <p:spPr/>
        <p:txBody>
          <a:bodyPr/>
          <a:lstStyle/>
          <a:p>
            <a:fld id="{1789C0F2-17E0-497A-9BBE-0C73201AAFE3}" type="slidenum">
              <a:rPr lang="en-US" smtClean="0"/>
              <a:pPr/>
              <a:t>‹#›</a:t>
            </a:fld>
            <a:endParaRPr lang="en-US" dirty="0"/>
          </a:p>
        </p:txBody>
      </p:sp>
      <p:sp>
        <p:nvSpPr>
          <p:cNvPr id="14" name="Footer Placeholder 13"/>
          <p:cNvSpPr>
            <a:spLocks noGrp="1"/>
          </p:cNvSpPr>
          <p:nvPr>
            <p:ph type="ftr" sz="quarter" idx="12"/>
          </p:nvPr>
        </p:nvSpPr>
        <p:spPr/>
        <p:txBody>
          <a:bodyPr/>
          <a:lstStyle/>
          <a:p>
            <a:endParaRPr lang="en-US" dirty="0"/>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84B82477-D5D3-4181-8C11-75D0F2433A87}" type="datetime2">
              <a:rPr lang="en-US" smtClean="0"/>
              <a:t>Thursday, March 27, 14</a:t>
            </a:fld>
            <a:endParaRPr lang="en-US" dirty="0"/>
          </a:p>
        </p:txBody>
      </p:sp>
      <p:sp>
        <p:nvSpPr>
          <p:cNvPr id="9" name="Slide Number Placeholder 8"/>
          <p:cNvSpPr>
            <a:spLocks noGrp="1"/>
          </p:cNvSpPr>
          <p:nvPr>
            <p:ph type="sldNum" sz="quarter" idx="11"/>
          </p:nvPr>
        </p:nvSpPr>
        <p:spPr/>
        <p:txBody>
          <a:bodyPr/>
          <a:lstStyle/>
          <a:p>
            <a:fld id="{1789C0F2-17E0-497A-9BBE-0C73201AAFE3}" type="slidenum">
              <a:rPr lang="en-US" smtClean="0"/>
              <a:pPr/>
              <a:t>‹#›</a:t>
            </a:fld>
            <a:endParaRPr lang="en-US" dirty="0"/>
          </a:p>
        </p:txBody>
      </p:sp>
      <p:sp>
        <p:nvSpPr>
          <p:cNvPr id="10" name="Footer Placeholder 9"/>
          <p:cNvSpPr>
            <a:spLocks noGrp="1"/>
          </p:cNvSpPr>
          <p:nvPr>
            <p:ph type="ftr" sz="quarter" idx="12"/>
          </p:nvPr>
        </p:nvSpPr>
        <p:spPr/>
        <p:txBody>
          <a:bodyPr/>
          <a:lstStyle/>
          <a:p>
            <a:endParaRPr lang="en-US" dirty="0"/>
          </a:p>
        </p:txBody>
      </p:sp>
      <p:sp>
        <p:nvSpPr>
          <p:cNvPr id="11" name="Title 10"/>
          <p:cNvSpPr>
            <a:spLocks noGrp="1"/>
          </p:cNvSpPr>
          <p:nvPr>
            <p:ph type="title"/>
          </p:nvPr>
        </p:nvSpPr>
        <p:spPr/>
        <p:txBody>
          <a:bodyPr/>
          <a:lstStyle/>
          <a:p>
            <a:r>
              <a:rPr lang="en-US" smtClean="0"/>
              <a:t>Click to edit Master title style</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en-US" smtClean="0"/>
              <a:t>Click to edit Master title style</a:t>
            </a:r>
            <a:endParaRPr lang="en-US" dirty="0"/>
          </a:p>
        </p:txBody>
      </p:sp>
      <p:sp>
        <p:nvSpPr>
          <p:cNvPr id="14" name="Date Placeholder 13"/>
          <p:cNvSpPr>
            <a:spLocks noGrp="1"/>
          </p:cNvSpPr>
          <p:nvPr>
            <p:ph type="dt" sz="half" idx="10"/>
          </p:nvPr>
        </p:nvSpPr>
        <p:spPr/>
        <p:txBody>
          <a:bodyPr/>
          <a:lstStyle/>
          <a:p>
            <a:fld id="{213E253B-1893-4367-8BAE-DF4BC10DC578}" type="datetime2">
              <a:rPr lang="en-US" smtClean="0"/>
              <a:t>Thursday, March 27, 14</a:t>
            </a:fld>
            <a:endParaRPr lang="en-US" dirty="0"/>
          </a:p>
        </p:txBody>
      </p:sp>
      <p:sp>
        <p:nvSpPr>
          <p:cNvPr id="15" name="Slide Number Placeholder 14"/>
          <p:cNvSpPr>
            <a:spLocks noGrp="1"/>
          </p:cNvSpPr>
          <p:nvPr>
            <p:ph type="sldNum" sz="quarter" idx="11"/>
          </p:nvPr>
        </p:nvSpPr>
        <p:spPr/>
        <p:txBody>
          <a:bodyPr/>
          <a:lstStyle/>
          <a:p>
            <a:fld id="{1789C0F2-17E0-497A-9BBE-0C73201AAFE3}" type="slidenum">
              <a:rPr lang="en-US" smtClean="0"/>
              <a:pPr/>
              <a:t>‹#›</a:t>
            </a:fld>
            <a:endParaRPr lang="en-US" dirty="0"/>
          </a:p>
        </p:txBody>
      </p:sp>
      <p:sp>
        <p:nvSpPr>
          <p:cNvPr id="16" name="Footer Placeholder 15"/>
          <p:cNvSpPr>
            <a:spLocks noGrp="1"/>
          </p:cNvSpPr>
          <p:nvPr>
            <p:ph type="ftr" sz="quarter" idx="12"/>
          </p:nvPr>
        </p:nvSpPr>
        <p:spPr/>
        <p:txBody>
          <a:bodyPr/>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Date Placeholder 6"/>
          <p:cNvSpPr>
            <a:spLocks noGrp="1"/>
          </p:cNvSpPr>
          <p:nvPr>
            <p:ph type="dt" sz="half" idx="10"/>
          </p:nvPr>
        </p:nvSpPr>
        <p:spPr/>
        <p:txBody>
          <a:bodyPr/>
          <a:lstStyle/>
          <a:p>
            <a:fld id="{8B62300D-25B3-4603-86C9-4CB776489F00}" type="datetime2">
              <a:rPr lang="en-US" smtClean="0"/>
              <a:t>Thursday, March 27, 14</a:t>
            </a:fld>
            <a:endParaRPr lang="en-US" dirty="0"/>
          </a:p>
        </p:txBody>
      </p:sp>
      <p:sp>
        <p:nvSpPr>
          <p:cNvPr id="8" name="Slide Number Placeholder 7"/>
          <p:cNvSpPr>
            <a:spLocks noGrp="1"/>
          </p:cNvSpPr>
          <p:nvPr>
            <p:ph type="sldNum" sz="quarter" idx="11"/>
          </p:nvPr>
        </p:nvSpPr>
        <p:spPr/>
        <p:txBody>
          <a:bodyPr/>
          <a:lstStyle/>
          <a:p>
            <a:fld id="{1789C0F2-17E0-497A-9BBE-0C73201AAFE3}"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6314AD9-FCC8-48B7-B85B-012A91320DFF}" type="datetime2">
              <a:rPr lang="en-US" smtClean="0"/>
              <a:t>Thursday, March 27, 14</a:t>
            </a:fld>
            <a:endParaRPr lang="en-US" dirty="0"/>
          </a:p>
        </p:txBody>
      </p:sp>
      <p:sp>
        <p:nvSpPr>
          <p:cNvPr id="6" name="Slide Number Placeholder 5"/>
          <p:cNvSpPr>
            <a:spLocks noGrp="1"/>
          </p:cNvSpPr>
          <p:nvPr>
            <p:ph type="sldNum" sz="quarter" idx="11"/>
          </p:nvPr>
        </p:nvSpPr>
        <p:spPr/>
        <p:txBody>
          <a:bodyPr/>
          <a:lstStyle/>
          <a:p>
            <a:fld id="{1789C0F2-17E0-497A-9BBE-0C73201AAFE3}" type="slidenum">
              <a:rPr lang="en-US" smtClean="0"/>
              <a:pPr/>
              <a:t>‹#›</a:t>
            </a:fld>
            <a:endParaRPr lang="en-US" dirty="0"/>
          </a:p>
        </p:txBody>
      </p:sp>
      <p:sp>
        <p:nvSpPr>
          <p:cNvPr id="7" name="Footer Placeholder 6"/>
          <p:cNvSpPr>
            <a:spLocks noGrp="1"/>
          </p:cNvSpPr>
          <p:nvPr>
            <p:ph type="ftr" sz="quarter" idx="12"/>
          </p:nvPr>
        </p:nvSpPr>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14"/>
          <p:cNvSpPr>
            <a:spLocks noGrp="1"/>
          </p:cNvSpPr>
          <p:nvPr>
            <p:ph type="dt" sz="half" idx="10"/>
          </p:nvPr>
        </p:nvSpPr>
        <p:spPr/>
        <p:txBody>
          <a:bodyPr/>
          <a:lstStyle/>
          <a:p>
            <a:fld id="{3182DC50-D5DB-4F94-B367-9876CD2C4012}" type="datetime2">
              <a:rPr lang="en-US" smtClean="0"/>
              <a:t>Thursday, March 27, 14</a:t>
            </a:fld>
            <a:endParaRPr lang="en-US" dirty="0"/>
          </a:p>
        </p:txBody>
      </p:sp>
      <p:sp>
        <p:nvSpPr>
          <p:cNvPr id="16" name="Slide Number Placeholder 15"/>
          <p:cNvSpPr>
            <a:spLocks noGrp="1"/>
          </p:cNvSpPr>
          <p:nvPr>
            <p:ph type="sldNum" sz="quarter" idx="11"/>
          </p:nvPr>
        </p:nvSpPr>
        <p:spPr/>
        <p:txBody>
          <a:bodyPr/>
          <a:lstStyle/>
          <a:p>
            <a:fld id="{1789C0F2-17E0-497A-9BBE-0C73201AAFE3}" type="slidenum">
              <a:rPr lang="en-US" smtClean="0"/>
              <a:pPr/>
              <a:t>‹#›</a:t>
            </a:fld>
            <a:endParaRPr lang="en-US" dirty="0"/>
          </a:p>
        </p:txBody>
      </p:sp>
      <p:sp>
        <p:nvSpPr>
          <p:cNvPr id="17" name="Footer Placeholder 16"/>
          <p:cNvSpPr>
            <a:spLocks noGrp="1"/>
          </p:cNvSpPr>
          <p:nvPr>
            <p:ph type="ftr" sz="quarter" idx="12"/>
          </p:nvPr>
        </p:nvSpPr>
        <p:spPr/>
        <p:txBody>
          <a:bodyPr/>
          <a:lstStyle/>
          <a:p>
            <a:endParaRPr lang="en-US" dirty="0"/>
          </a:p>
        </p:txBody>
      </p:sp>
      <p:sp>
        <p:nvSpPr>
          <p:cNvPr id="18" name="Title 17"/>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en-US" smtClean="0"/>
              <a:t>Click to edit Master title style</a:t>
            </a:r>
            <a:endParaRPr lang="en-US"/>
          </a:p>
        </p:txBody>
      </p:sp>
      <p:sp>
        <p:nvSpPr>
          <p:cNvPr id="13" name="Date Placeholder 12"/>
          <p:cNvSpPr>
            <a:spLocks noGrp="1"/>
          </p:cNvSpPr>
          <p:nvPr>
            <p:ph type="dt" sz="half" idx="10"/>
          </p:nvPr>
        </p:nvSpPr>
        <p:spPr/>
        <p:txBody>
          <a:bodyPr/>
          <a:lstStyle/>
          <a:p>
            <a:fld id="{292EB412-E790-42EA-81FE-2925D3A43D91}" type="datetime2">
              <a:rPr lang="en-US" smtClean="0"/>
              <a:t>Thursday, March 27, 14</a:t>
            </a:fld>
            <a:endParaRPr lang="en-US" dirty="0"/>
          </a:p>
        </p:txBody>
      </p:sp>
      <p:sp>
        <p:nvSpPr>
          <p:cNvPr id="14" name="Slide Number Placeholder 13"/>
          <p:cNvSpPr>
            <a:spLocks noGrp="1"/>
          </p:cNvSpPr>
          <p:nvPr>
            <p:ph type="sldNum" sz="quarter" idx="11"/>
          </p:nvPr>
        </p:nvSpPr>
        <p:spPr/>
        <p:txBody>
          <a:bodyPr/>
          <a:lstStyle/>
          <a:p>
            <a:fld id="{1789C0F2-17E0-497A-9BBE-0C73201AAFE3}" type="slidenum">
              <a:rPr lang="en-US" smtClean="0"/>
              <a:pPr/>
              <a:t>‹#›</a:t>
            </a:fld>
            <a:endParaRPr lang="en-US" dirty="0"/>
          </a:p>
        </p:txBody>
      </p:sp>
      <p:sp>
        <p:nvSpPr>
          <p:cNvPr id="15" name="Footer Placeholder 14"/>
          <p:cNvSpPr>
            <a:spLocks noGrp="1"/>
          </p:cNvSpPr>
          <p:nvPr>
            <p:ph type="ftr" sz="quarter" idx="12"/>
          </p:nvPr>
        </p:nvSpPr>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0B385921-A91A-409C-921C-0E0EC1E750EC}" type="datetime2">
              <a:rPr lang="en-US" smtClean="0"/>
              <a:t>Thursday, March 27, 14</a:t>
            </a:fld>
            <a:endParaRPr lang="en-US" dirty="0"/>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en-US" dirty="0"/>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1789C0F2-17E0-497A-9BBE-0C73201AAFE3}"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g"/><Relationship Id="rId3" Type="http://schemas.openxmlformats.org/officeDocument/2006/relationships/image" Target="../media/image2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77240" y="389252"/>
            <a:ext cx="7543800" cy="5736339"/>
          </a:xfrm>
        </p:spPr>
        <p:txBody>
          <a:bodyPr/>
          <a:lstStyle/>
          <a:p>
            <a:pPr algn="ctr"/>
            <a:r>
              <a:rPr lang="en-US" sz="4400" dirty="0"/>
              <a:t>More Offers</a:t>
            </a:r>
            <a:br>
              <a:rPr lang="en-US" sz="4400" dirty="0"/>
            </a:br>
            <a:r>
              <a:rPr lang="en-US" sz="4400" dirty="0"/>
              <a:t>Community Help</a:t>
            </a:r>
            <a:br>
              <a:rPr lang="en-US" sz="4400" dirty="0"/>
            </a:br>
            <a:r>
              <a:rPr lang="en-US" sz="4400" dirty="0" smtClean="0"/>
              <a:t>Advertisement</a:t>
            </a:r>
            <a:br>
              <a:rPr lang="en-US" sz="4400" dirty="0" smtClean="0"/>
            </a:br>
            <a:r>
              <a:rPr lang="en-US" dirty="0" smtClean="0"/>
              <a:t/>
            </a:r>
            <a:br>
              <a:rPr lang="en-US" dirty="0" smtClean="0"/>
            </a:br>
            <a:r>
              <a:rPr lang="en-US" sz="3200" dirty="0" smtClean="0"/>
              <a:t>With</a:t>
            </a:r>
            <a:br>
              <a:rPr lang="en-US" sz="3200" dirty="0" smtClean="0"/>
            </a:br>
            <a:r>
              <a:rPr lang="en-US" dirty="0" smtClean="0"/>
              <a:t/>
            </a:r>
            <a:br>
              <a:rPr lang="en-US" dirty="0" smtClean="0"/>
            </a:br>
            <a:r>
              <a:rPr lang="pt-BR" dirty="0" smtClean="0"/>
              <a:t>CHECK IN</a:t>
            </a:r>
            <a:endParaRPr lang="en-US" dirty="0"/>
          </a:p>
        </p:txBody>
      </p:sp>
    </p:spTree>
    <p:extLst>
      <p:ext uri="{BB962C8B-B14F-4D97-AF65-F5344CB8AC3E}">
        <p14:creationId xmlns:p14="http://schemas.microsoft.com/office/powerpoint/2010/main" val="33914834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3-27 at 8.39.1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796041"/>
          </a:xfrm>
          <a:prstGeom prst="rect">
            <a:avLst/>
          </a:prstGeom>
          <a:ln>
            <a:noFill/>
          </a:ln>
          <a:effectLst>
            <a:softEdge rad="112500"/>
          </a:effectLst>
        </p:spPr>
      </p:pic>
      <p:sp>
        <p:nvSpPr>
          <p:cNvPr id="5" name="Rectangle 4"/>
          <p:cNvSpPr/>
          <p:nvPr/>
        </p:nvSpPr>
        <p:spPr>
          <a:xfrm>
            <a:off x="-573000" y="301319"/>
            <a:ext cx="10418754" cy="830997"/>
          </a:xfrm>
          <a:prstGeom prst="rect">
            <a:avLst/>
          </a:prstGeom>
        </p:spPr>
        <p:txBody>
          <a:bodyPr wrap="square">
            <a:spAutoFit/>
          </a:bodyPr>
          <a:lstStyle/>
          <a:p>
            <a:pPr algn="ctr"/>
            <a:r>
              <a:rPr lang="en-US" sz="4800" dirty="0"/>
              <a:t>Small business use social media</a:t>
            </a:r>
            <a:endParaRPr lang="en-US" sz="4800" dirty="0"/>
          </a:p>
        </p:txBody>
      </p:sp>
    </p:spTree>
    <p:extLst>
      <p:ext uri="{BB962C8B-B14F-4D97-AF65-F5344CB8AC3E}">
        <p14:creationId xmlns:p14="http://schemas.microsoft.com/office/powerpoint/2010/main" val="159010446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3-27 at 8.38.5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159010446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3-27 at 8.39.3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15394" cy="6858000"/>
          </a:xfrm>
          <a:prstGeom prst="rect">
            <a:avLst/>
          </a:prstGeom>
          <a:ln>
            <a:noFill/>
          </a:ln>
          <a:effectLst>
            <a:softEdge rad="112500"/>
          </a:effectLst>
        </p:spPr>
      </p:pic>
    </p:spTree>
    <p:extLst>
      <p:ext uri="{BB962C8B-B14F-4D97-AF65-F5344CB8AC3E}">
        <p14:creationId xmlns:p14="http://schemas.microsoft.com/office/powerpoint/2010/main" val="25884221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3-27 at 8.39.5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4991" cy="6858000"/>
          </a:xfrm>
          <a:prstGeom prst="rect">
            <a:avLst/>
          </a:prstGeom>
          <a:ln>
            <a:noFill/>
          </a:ln>
          <a:effectLst>
            <a:softEdge rad="112500"/>
          </a:effectLst>
        </p:spPr>
      </p:pic>
    </p:spTree>
    <p:extLst>
      <p:ext uri="{BB962C8B-B14F-4D97-AF65-F5344CB8AC3E}">
        <p14:creationId xmlns:p14="http://schemas.microsoft.com/office/powerpoint/2010/main" val="25884221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208186"/>
            <a:ext cx="9144000" cy="5080574"/>
          </a:xfrm>
        </p:spPr>
        <p:txBody>
          <a:bodyPr/>
          <a:lstStyle/>
          <a:p>
            <a:pPr algn="ctr"/>
            <a:r>
              <a:rPr lang="sv-SE" sz="8000" dirty="0" err="1" smtClean="0"/>
              <a:t>Who</a:t>
            </a:r>
            <a:r>
              <a:rPr lang="sv-SE" sz="8000" dirty="0" smtClean="0"/>
              <a:t>? </a:t>
            </a:r>
            <a:r>
              <a:rPr lang="sv-SE" sz="4800" dirty="0"/>
              <a:t>Will </a:t>
            </a:r>
            <a:r>
              <a:rPr lang="sv-SE" sz="4800" dirty="0" err="1"/>
              <a:t>Use</a:t>
            </a:r>
            <a:r>
              <a:rPr lang="sv-SE" sz="4800" dirty="0"/>
              <a:t> Check in?</a:t>
            </a:r>
            <a:r>
              <a:rPr lang="en-US" sz="4800" dirty="0" smtClean="0"/>
              <a:t/>
            </a:r>
            <a:br>
              <a:rPr lang="en-US" sz="4800" dirty="0" smtClean="0"/>
            </a:br>
            <a:r>
              <a:rPr lang="en-US" dirty="0" smtClean="0"/>
              <a:t/>
            </a:r>
            <a:br>
              <a:rPr lang="en-US" dirty="0" smtClean="0"/>
            </a:br>
            <a:r>
              <a:rPr lang="en-US" dirty="0" smtClean="0"/>
              <a:t/>
            </a:r>
            <a:br>
              <a:rPr lang="en-US" dirty="0" smtClean="0"/>
            </a:br>
            <a:r>
              <a:rPr lang="en-US" dirty="0" smtClean="0"/>
              <a:t> </a:t>
            </a:r>
            <a:endParaRPr lang="en-US" dirty="0"/>
          </a:p>
        </p:txBody>
      </p:sp>
    </p:spTree>
    <p:extLst>
      <p:ext uri="{BB962C8B-B14F-4D97-AF65-F5344CB8AC3E}">
        <p14:creationId xmlns:p14="http://schemas.microsoft.com/office/powerpoint/2010/main" val="231805450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27" y="0"/>
            <a:ext cx="9119273" cy="6858000"/>
          </a:xfrm>
          <a:prstGeom prst="rect">
            <a:avLst/>
          </a:prstGeom>
          <a:ln>
            <a:noFill/>
          </a:ln>
          <a:effectLst>
            <a:softEdge rad="112500"/>
          </a:effectLst>
        </p:spPr>
      </p:pic>
    </p:spTree>
    <p:extLst>
      <p:ext uri="{BB962C8B-B14F-4D97-AF65-F5344CB8AC3E}">
        <p14:creationId xmlns:p14="http://schemas.microsoft.com/office/powerpoint/2010/main" val="84866741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84866741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21d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84866741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98852576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98852576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905285"/>
            <a:ext cx="9144000" cy="3749108"/>
          </a:xfrm>
        </p:spPr>
        <p:txBody>
          <a:bodyPr/>
          <a:lstStyle/>
          <a:p>
            <a:pPr algn="ctr"/>
            <a:r>
              <a:rPr lang="en-US" sz="5400" dirty="0"/>
              <a:t>What is Check In</a:t>
            </a:r>
            <a:r>
              <a:rPr lang="en-US" sz="5400" dirty="0" smtClean="0"/>
              <a:t>?</a:t>
            </a:r>
            <a:r>
              <a:rPr lang="en-US" dirty="0" smtClean="0"/>
              <a:t/>
            </a:r>
            <a:br>
              <a:rPr lang="en-US" dirty="0" smtClean="0"/>
            </a:br>
            <a:r>
              <a:rPr lang="en-US" dirty="0" smtClean="0"/>
              <a:t/>
            </a:r>
            <a:br>
              <a:rPr lang="en-US" dirty="0" smtClean="0"/>
            </a:br>
            <a:r>
              <a:rPr lang="en-US" dirty="0" smtClean="0"/>
              <a:t/>
            </a:r>
            <a:br>
              <a:rPr lang="en-US" dirty="0" smtClean="0"/>
            </a:br>
            <a:r>
              <a:rPr lang="en-US" dirty="0" smtClean="0"/>
              <a:t> </a:t>
            </a:r>
            <a:endParaRPr lang="en-US" dirty="0"/>
          </a:p>
        </p:txBody>
      </p:sp>
    </p:spTree>
    <p:extLst>
      <p:ext uri="{BB962C8B-B14F-4D97-AF65-F5344CB8AC3E}">
        <p14:creationId xmlns:p14="http://schemas.microsoft.com/office/powerpoint/2010/main" val="71545631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98852576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905285"/>
            <a:ext cx="9144000" cy="2060041"/>
          </a:xfrm>
        </p:spPr>
        <p:txBody>
          <a:bodyPr/>
          <a:lstStyle/>
          <a:p>
            <a:pPr algn="ctr"/>
            <a:r>
              <a:rPr lang="en-US" sz="5400" b="1" dirty="0"/>
              <a:t>COMPETITOR ANALYSIS</a:t>
            </a:r>
            <a:endParaRPr lang="en-US" sz="5400" dirty="0"/>
          </a:p>
        </p:txBody>
      </p:sp>
    </p:spTree>
    <p:extLst>
      <p:ext uri="{BB962C8B-B14F-4D97-AF65-F5344CB8AC3E}">
        <p14:creationId xmlns:p14="http://schemas.microsoft.com/office/powerpoint/2010/main" val="323166122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m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84866741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m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70" y="0"/>
            <a:ext cx="9144000" cy="6858000"/>
          </a:xfrm>
          <a:prstGeom prst="rect">
            <a:avLst/>
          </a:prstGeom>
          <a:ln>
            <a:noFill/>
          </a:ln>
          <a:effectLst>
            <a:softEdge rad="112500"/>
          </a:effectLst>
        </p:spPr>
      </p:pic>
    </p:spTree>
    <p:extLst>
      <p:ext uri="{BB962C8B-B14F-4D97-AF65-F5344CB8AC3E}">
        <p14:creationId xmlns:p14="http://schemas.microsoft.com/office/powerpoint/2010/main" val="84866741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m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2821730134"/>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905285"/>
            <a:ext cx="9144000" cy="2060041"/>
          </a:xfrm>
        </p:spPr>
        <p:txBody>
          <a:bodyPr/>
          <a:lstStyle/>
          <a:p>
            <a:pPr algn="ctr"/>
            <a:r>
              <a:rPr lang="en-US" sz="5400" b="1" dirty="0"/>
              <a:t>WIREFRAMES</a:t>
            </a:r>
            <a:endParaRPr lang="en-US" sz="5400" dirty="0"/>
          </a:p>
        </p:txBody>
      </p:sp>
    </p:spTree>
    <p:extLst>
      <p:ext uri="{BB962C8B-B14F-4D97-AF65-F5344CB8AC3E}">
        <p14:creationId xmlns:p14="http://schemas.microsoft.com/office/powerpoint/2010/main" val="375909818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ireFrame C.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65" y="1084267"/>
            <a:ext cx="3716444" cy="4472844"/>
          </a:xfrm>
          <a:prstGeom prst="rect">
            <a:avLst/>
          </a:prstGeom>
          <a:ln>
            <a:noFill/>
          </a:ln>
          <a:effectLst>
            <a:softEdge rad="112500"/>
          </a:effectLst>
        </p:spPr>
      </p:pic>
      <p:pic>
        <p:nvPicPr>
          <p:cNvPr id="3" name="Picture 2" descr="WireFrame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8148" y="1084267"/>
            <a:ext cx="3716445" cy="4472844"/>
          </a:xfrm>
          <a:prstGeom prst="rect">
            <a:avLst/>
          </a:prstGeom>
          <a:ln>
            <a:noFill/>
          </a:ln>
          <a:effectLst>
            <a:softEdge rad="112500"/>
          </a:effectLst>
        </p:spPr>
      </p:pic>
    </p:spTree>
    <p:extLst>
      <p:ext uri="{BB962C8B-B14F-4D97-AF65-F5344CB8AC3E}">
        <p14:creationId xmlns:p14="http://schemas.microsoft.com/office/powerpoint/2010/main" val="2821730134"/>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ireFrame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490" y="1286385"/>
            <a:ext cx="5822430" cy="3981689"/>
          </a:xfrm>
          <a:prstGeom prst="rect">
            <a:avLst/>
          </a:prstGeom>
          <a:ln>
            <a:noFill/>
          </a:ln>
          <a:effectLst>
            <a:softEdge rad="112500"/>
          </a:effectLst>
        </p:spPr>
      </p:pic>
    </p:spTree>
    <p:extLst>
      <p:ext uri="{BB962C8B-B14F-4D97-AF65-F5344CB8AC3E}">
        <p14:creationId xmlns:p14="http://schemas.microsoft.com/office/powerpoint/2010/main" val="282173013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905285"/>
            <a:ext cx="9144000" cy="2060041"/>
          </a:xfrm>
        </p:spPr>
        <p:txBody>
          <a:bodyPr/>
          <a:lstStyle/>
          <a:p>
            <a:pPr algn="ctr"/>
            <a:r>
              <a:rPr lang="en-US" sz="5400" b="1" dirty="0"/>
              <a:t>MOODBOARDS</a:t>
            </a:r>
            <a:endParaRPr lang="en-US" sz="5400" dirty="0"/>
          </a:p>
        </p:txBody>
      </p:sp>
    </p:spTree>
    <p:extLst>
      <p:ext uri="{BB962C8B-B14F-4D97-AF65-F5344CB8AC3E}">
        <p14:creationId xmlns:p14="http://schemas.microsoft.com/office/powerpoint/2010/main" val="269206092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od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70" y="-30979"/>
            <a:ext cx="9144000" cy="6858000"/>
          </a:xfrm>
          <a:prstGeom prst="rect">
            <a:avLst/>
          </a:prstGeom>
          <a:ln>
            <a:noFill/>
          </a:ln>
          <a:effectLst>
            <a:softEdge rad="112500"/>
          </a:effectLst>
        </p:spPr>
      </p:pic>
    </p:spTree>
    <p:extLst>
      <p:ext uri="{BB962C8B-B14F-4D97-AF65-F5344CB8AC3E}">
        <p14:creationId xmlns:p14="http://schemas.microsoft.com/office/powerpoint/2010/main" val="282173013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5334" y="1413598"/>
            <a:ext cx="8562739" cy="3994951"/>
          </a:xfrm>
        </p:spPr>
        <p:txBody>
          <a:bodyPr/>
          <a:lstStyle/>
          <a:p>
            <a:pPr algn="ctr"/>
            <a:r>
              <a:rPr lang="en-US" sz="4400" dirty="0"/>
              <a:t>it kind of smart idea to link between 3 things</a:t>
            </a:r>
            <a:r>
              <a:rPr lang="en-US" sz="4400" dirty="0" smtClean="0"/>
              <a:t>.</a:t>
            </a:r>
            <a:r>
              <a:rPr lang="en-US" sz="5400" dirty="0" smtClean="0"/>
              <a:t/>
            </a:r>
            <a:br>
              <a:rPr lang="en-US" sz="5400" dirty="0" smtClean="0"/>
            </a:br>
            <a:r>
              <a:rPr lang="en-US" sz="3200" dirty="0" smtClean="0"/>
              <a:t>People</a:t>
            </a:r>
            <a:r>
              <a:rPr lang="en-US" sz="3200" dirty="0"/>
              <a:t>, stores or company and organization</a:t>
            </a:r>
            <a:r>
              <a:rPr lang="en-US" sz="5400" dirty="0" smtClean="0"/>
              <a:t/>
            </a:r>
            <a:br>
              <a:rPr lang="en-US" sz="5400" dirty="0" smtClean="0"/>
            </a:br>
            <a:r>
              <a:rPr lang="en-US" sz="5400" dirty="0" smtClean="0"/>
              <a:t> </a:t>
            </a:r>
            <a:endParaRPr lang="en-US" dirty="0"/>
          </a:p>
        </p:txBody>
      </p:sp>
    </p:spTree>
    <p:extLst>
      <p:ext uri="{BB962C8B-B14F-4D97-AF65-F5344CB8AC3E}">
        <p14:creationId xmlns:p14="http://schemas.microsoft.com/office/powerpoint/2010/main" val="225561487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d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979"/>
            <a:ext cx="9144000" cy="6858000"/>
          </a:xfrm>
          <a:prstGeom prst="rect">
            <a:avLst/>
          </a:prstGeom>
          <a:ln>
            <a:noFill/>
          </a:ln>
          <a:effectLst>
            <a:softEdge rad="112500"/>
          </a:effectLst>
        </p:spPr>
      </p:pic>
    </p:spTree>
    <p:extLst>
      <p:ext uri="{BB962C8B-B14F-4D97-AF65-F5344CB8AC3E}">
        <p14:creationId xmlns:p14="http://schemas.microsoft.com/office/powerpoint/2010/main" val="21682276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d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70" y="0"/>
            <a:ext cx="9144000" cy="6794500"/>
          </a:xfrm>
          <a:prstGeom prst="rect">
            <a:avLst/>
          </a:prstGeom>
          <a:ln>
            <a:noFill/>
          </a:ln>
          <a:effectLst>
            <a:softEdge rad="112500"/>
          </a:effectLst>
        </p:spPr>
      </p:pic>
    </p:spTree>
    <p:extLst>
      <p:ext uri="{BB962C8B-B14F-4D97-AF65-F5344CB8AC3E}">
        <p14:creationId xmlns:p14="http://schemas.microsoft.com/office/powerpoint/2010/main" val="14005378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1742" y="2882924"/>
            <a:ext cx="4045398" cy="1015663"/>
          </a:xfrm>
          <a:prstGeom prst="rect">
            <a:avLst/>
          </a:prstGeom>
        </p:spPr>
        <p:txBody>
          <a:bodyPr wrap="none">
            <a:spAutoFit/>
          </a:bodyPr>
          <a:lstStyle/>
          <a:p>
            <a:r>
              <a:rPr lang="en-US" sz="6000" dirty="0"/>
              <a:t>Conclusion</a:t>
            </a:r>
          </a:p>
        </p:txBody>
      </p:sp>
    </p:spTree>
    <p:extLst>
      <p:ext uri="{BB962C8B-B14F-4D97-AF65-F5344CB8AC3E}">
        <p14:creationId xmlns:p14="http://schemas.microsoft.com/office/powerpoint/2010/main" val="11117089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167305"/>
            <a:ext cx="9144000" cy="2369880"/>
          </a:xfrm>
          <a:prstGeom prst="rect">
            <a:avLst/>
          </a:prstGeom>
        </p:spPr>
        <p:txBody>
          <a:bodyPr wrap="square">
            <a:spAutoFit/>
          </a:bodyPr>
          <a:lstStyle/>
          <a:p>
            <a:pPr algn="ctr"/>
            <a:r>
              <a:rPr lang="en-US" sz="4400" dirty="0"/>
              <a:t>We hit three birds by one stone which is Organization, Small business ,and customer</a:t>
            </a:r>
            <a:r>
              <a:rPr lang="en-US" sz="6000" dirty="0"/>
              <a:t>.</a:t>
            </a:r>
          </a:p>
        </p:txBody>
      </p:sp>
    </p:spTree>
    <p:extLst>
      <p:ext uri="{BB962C8B-B14F-4D97-AF65-F5344CB8AC3E}">
        <p14:creationId xmlns:p14="http://schemas.microsoft.com/office/powerpoint/2010/main" val="18763892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1742" y="2882924"/>
            <a:ext cx="3855668" cy="1015663"/>
          </a:xfrm>
          <a:prstGeom prst="rect">
            <a:avLst/>
          </a:prstGeom>
        </p:spPr>
        <p:txBody>
          <a:bodyPr wrap="none">
            <a:spAutoFit/>
          </a:bodyPr>
          <a:lstStyle/>
          <a:p>
            <a:r>
              <a:rPr lang="tr-TR" sz="6000" dirty="0" err="1"/>
              <a:t>Thank</a:t>
            </a:r>
            <a:r>
              <a:rPr lang="tr-TR" sz="6000" dirty="0"/>
              <a:t> </a:t>
            </a:r>
            <a:r>
              <a:rPr lang="tr-TR" sz="6000" dirty="0" err="1" smtClean="0"/>
              <a:t>you</a:t>
            </a:r>
            <a:endParaRPr lang="en-US" sz="6000" dirty="0"/>
          </a:p>
        </p:txBody>
      </p:sp>
    </p:spTree>
    <p:extLst>
      <p:ext uri="{BB962C8B-B14F-4D97-AF65-F5344CB8AC3E}">
        <p14:creationId xmlns:p14="http://schemas.microsoft.com/office/powerpoint/2010/main" val="1876389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88437" y="247833"/>
            <a:ext cx="7994786" cy="7744777"/>
          </a:xfrm>
        </p:spPr>
        <p:txBody>
          <a:bodyPr/>
          <a:lstStyle/>
          <a:p>
            <a:pPr algn="just"/>
            <a:r>
              <a:rPr lang="en-US" sz="3200" dirty="0" smtClean="0"/>
              <a:t/>
            </a:r>
            <a:br>
              <a:rPr lang="en-US" sz="3200" dirty="0" smtClean="0"/>
            </a:br>
            <a:r>
              <a:rPr lang="en-US" sz="3200" dirty="0"/>
              <a:t/>
            </a:r>
            <a:br>
              <a:rPr lang="en-US" sz="3200" dirty="0"/>
            </a:br>
            <a:r>
              <a:rPr lang="en-US" sz="3200" dirty="0" smtClean="0"/>
              <a:t>Organization </a:t>
            </a:r>
            <a:r>
              <a:rPr lang="en-US" sz="3200" dirty="0"/>
              <a:t>who need people to donate, </a:t>
            </a:r>
            <a:r>
              <a:rPr lang="da-DK" sz="3200" dirty="0" smtClean="0"/>
              <a:t>just sign up.</a:t>
            </a:r>
            <a:br>
              <a:rPr lang="da-DK" sz="3200" dirty="0" smtClean="0"/>
            </a:br>
            <a:r>
              <a:rPr lang="da-DK" sz="3200" dirty="0"/>
              <a:t/>
            </a:r>
            <a:br>
              <a:rPr lang="da-DK" sz="3200" dirty="0"/>
            </a:br>
            <a:r>
              <a:rPr lang="en-US" sz="3200" dirty="0"/>
              <a:t>Stores or companies who need costumers just find organization and </a:t>
            </a:r>
            <a:r>
              <a:rPr lang="en-US" sz="3200" dirty="0" smtClean="0"/>
              <a:t>donate</a:t>
            </a:r>
            <a:br>
              <a:rPr lang="en-US" sz="3200" dirty="0" smtClean="0"/>
            </a:br>
            <a:r>
              <a:rPr lang="da-DK" sz="3200" dirty="0" smtClean="0"/>
              <a:t/>
            </a:r>
            <a:br>
              <a:rPr lang="da-DK" sz="3200" dirty="0" smtClean="0"/>
            </a:br>
            <a:r>
              <a:rPr lang="en-US" sz="3200" dirty="0"/>
              <a:t>People who need special offer they just find stores or restraint just the check in than the get </a:t>
            </a:r>
            <a:r>
              <a:rPr lang="en-US" sz="3200" dirty="0" smtClean="0"/>
              <a:t>special offer </a:t>
            </a:r>
            <a:r>
              <a:rPr lang="en-US" sz="3200" dirty="0"/>
              <a:t>from the store they checked in.</a:t>
            </a:r>
            <a:r>
              <a:rPr lang="da-DK" sz="3200" dirty="0"/>
              <a:t/>
            </a:r>
            <a:br>
              <a:rPr lang="da-DK" sz="3200" dirty="0"/>
            </a:br>
            <a:r>
              <a:rPr lang="da-DK" sz="3200" dirty="0" smtClean="0"/>
              <a:t/>
            </a:r>
            <a:br>
              <a:rPr lang="da-DK" sz="3200" dirty="0" smtClean="0"/>
            </a:br>
            <a:r>
              <a:rPr lang="da-DK" dirty="0" smtClean="0"/>
              <a:t/>
            </a:r>
            <a:br>
              <a:rPr lang="da-DK" dirty="0" smtClean="0"/>
            </a:br>
            <a:endParaRPr lang="en-US" dirty="0"/>
          </a:p>
        </p:txBody>
      </p:sp>
    </p:spTree>
    <p:extLst>
      <p:ext uri="{BB962C8B-B14F-4D97-AF65-F5344CB8AC3E}">
        <p14:creationId xmlns:p14="http://schemas.microsoft.com/office/powerpoint/2010/main" val="225561487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905285"/>
            <a:ext cx="9144000" cy="4166620"/>
          </a:xfrm>
        </p:spPr>
        <p:txBody>
          <a:bodyPr/>
          <a:lstStyle/>
          <a:p>
            <a:pPr algn="ctr"/>
            <a:r>
              <a:rPr lang="en-US" sz="8000" dirty="0"/>
              <a:t>Why</a:t>
            </a:r>
            <a:r>
              <a:rPr lang="en-US" sz="8000" dirty="0" smtClean="0"/>
              <a:t>? </a:t>
            </a:r>
            <a:r>
              <a:rPr lang="en-US" sz="6000" dirty="0" smtClean="0"/>
              <a:t>Check in</a:t>
            </a:r>
            <a:r>
              <a:rPr lang="en-US" dirty="0" smtClean="0"/>
              <a:t/>
            </a:r>
            <a:br>
              <a:rPr lang="en-US" dirty="0" smtClean="0"/>
            </a:br>
            <a:r>
              <a:rPr lang="en-US" dirty="0" smtClean="0"/>
              <a:t/>
            </a:r>
            <a:br>
              <a:rPr lang="en-US" dirty="0" smtClean="0"/>
            </a:br>
            <a:r>
              <a:rPr lang="en-US" dirty="0" smtClean="0"/>
              <a:t/>
            </a:r>
            <a:br>
              <a:rPr lang="en-US" dirty="0" smtClean="0"/>
            </a:br>
            <a:r>
              <a:rPr lang="en-US" dirty="0" smtClean="0"/>
              <a:t> </a:t>
            </a:r>
            <a:endParaRPr lang="en-US" dirty="0"/>
          </a:p>
        </p:txBody>
      </p:sp>
    </p:spTree>
    <p:extLst>
      <p:ext uri="{BB962C8B-B14F-4D97-AF65-F5344CB8AC3E}">
        <p14:creationId xmlns:p14="http://schemas.microsoft.com/office/powerpoint/2010/main" val="315898843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
            <a:ext cx="9144000" cy="1022310"/>
          </a:xfrm>
        </p:spPr>
        <p:txBody>
          <a:bodyPr/>
          <a:lstStyle/>
          <a:p>
            <a:pPr algn="ctr"/>
            <a:r>
              <a:rPr lang="en-US" dirty="0"/>
              <a:t>Based on market research I find</a:t>
            </a:r>
          </a:p>
        </p:txBody>
      </p:sp>
      <p:pic>
        <p:nvPicPr>
          <p:cNvPr id="2" name="Picture 1" descr="Screen Shot 2014-03-27 at 8.37.1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6213" y="1599898"/>
            <a:ext cx="6703170" cy="491224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1318608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3-27 at 8.38.0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27766"/>
            <a:ext cx="9074314" cy="2566439"/>
          </a:xfrm>
          <a:prstGeom prst="rect">
            <a:avLst/>
          </a:prstGeom>
          <a:ln>
            <a:noFill/>
          </a:ln>
          <a:effectLst>
            <a:softEdge rad="112500"/>
          </a:effectLst>
        </p:spPr>
      </p:pic>
    </p:spTree>
    <p:extLst>
      <p:ext uri="{BB962C8B-B14F-4D97-AF65-F5344CB8AC3E}">
        <p14:creationId xmlns:p14="http://schemas.microsoft.com/office/powerpoint/2010/main" val="369253306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3-27 at 8.37.3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62" y="1774615"/>
            <a:ext cx="9144933" cy="3151063"/>
          </a:xfrm>
          <a:prstGeom prst="rect">
            <a:avLst/>
          </a:prstGeom>
          <a:ln>
            <a:noFill/>
          </a:ln>
          <a:effectLst>
            <a:softEdge rad="112500"/>
          </a:effectLst>
        </p:spPr>
      </p:pic>
    </p:spTree>
    <p:extLst>
      <p:ext uri="{BB962C8B-B14F-4D97-AF65-F5344CB8AC3E}">
        <p14:creationId xmlns:p14="http://schemas.microsoft.com/office/powerpoint/2010/main" val="369253306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3-27 at 8.38.1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003397"/>
            <a:ext cx="9108387" cy="3108154"/>
          </a:xfrm>
          <a:prstGeom prst="rect">
            <a:avLst/>
          </a:prstGeom>
          <a:ln>
            <a:noFill/>
          </a:ln>
          <a:effectLst>
            <a:softEdge rad="112500"/>
          </a:effectLst>
        </p:spPr>
      </p:pic>
    </p:spTree>
    <p:extLst>
      <p:ext uri="{BB962C8B-B14F-4D97-AF65-F5344CB8AC3E}">
        <p14:creationId xmlns:p14="http://schemas.microsoft.com/office/powerpoint/2010/main" val="1590104467"/>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lemental">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Elemental.thmx</Template>
  <TotalTime>456</TotalTime>
  <Words>64</Words>
  <Application>Microsoft Macintosh PowerPoint</Application>
  <PresentationFormat>On-screen Show (4:3)</PresentationFormat>
  <Paragraphs>14</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Elemental</vt:lpstr>
      <vt:lpstr>More Offers Community Help Advertisement  With  CHECK IN</vt:lpstr>
      <vt:lpstr>What is Check In?    </vt:lpstr>
      <vt:lpstr>it kind of smart idea to link between 3 things. People, stores or company and organization  </vt:lpstr>
      <vt:lpstr>  Organization who need people to donate, just sign up.  Stores or companies who need costumers just find organization and donate  People who need special offer they just find stores or restraint just the check in than the get special offer from the store they checked in.   </vt:lpstr>
      <vt:lpstr>Why? Check in    </vt:lpstr>
      <vt:lpstr>Based on market research I find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Who? Will Use Check in?    </vt:lpstr>
      <vt:lpstr>PowerPoint Presentation</vt:lpstr>
      <vt:lpstr>PowerPoint Presentation</vt:lpstr>
      <vt:lpstr>PowerPoint Presentation</vt:lpstr>
      <vt:lpstr>PowerPoint Presentation</vt:lpstr>
      <vt:lpstr>PowerPoint Presentation</vt:lpstr>
      <vt:lpstr>PowerPoint Presentation</vt:lpstr>
      <vt:lpstr>COMPETITOR ANALYSIS</vt:lpstr>
      <vt:lpstr>PowerPoint Presentation</vt:lpstr>
      <vt:lpstr>PowerPoint Presentation</vt:lpstr>
      <vt:lpstr>PowerPoint Presentation</vt:lpstr>
      <vt:lpstr>WIREFRAMES</vt:lpstr>
      <vt:lpstr>PowerPoint Presentation</vt:lpstr>
      <vt:lpstr>PowerPoint Presentation</vt:lpstr>
      <vt:lpstr>MOODBOARDS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More Offers Community Help Advertisement  With  CHECK IN</dc:title>
  <dc:creator>mac</dc:creator>
  <cp:lastModifiedBy>mac</cp:lastModifiedBy>
  <cp:revision>8</cp:revision>
  <dcterms:created xsi:type="dcterms:W3CDTF">2014-03-28T01:30:52Z</dcterms:created>
  <dcterms:modified xsi:type="dcterms:W3CDTF">2014-03-28T09:06:52Z</dcterms:modified>
</cp:coreProperties>
</file>